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75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3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7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8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65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48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06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81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12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4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96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2511-2BDB-40F4-BCB0-48C448898E84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27A3A-5586-48DD-BED3-7E60A8786F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7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>
          <a:xfrm>
            <a:off x="1" y="1"/>
            <a:ext cx="5882425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Préparer votre dossier pour l’inscription</a:t>
            </a:r>
          </a:p>
          <a:p>
            <a:pPr marL="0" indent="0" algn="ctr">
              <a:buNone/>
            </a:pPr>
            <a:r>
              <a:rPr lang="fr-FR" sz="1401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 B ou conduite accompagnée (AAC)</a:t>
            </a:r>
          </a:p>
          <a:p>
            <a:pPr marL="0" indent="0">
              <a:buNone/>
            </a:pPr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constituer votre dossier, vous devez fournir: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photos d’identité numériques ANTS (</a:t>
            </a:r>
            <a:r>
              <a:rPr lang="fr-F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ephoto</a:t>
            </a: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photocopie d’un justificatif d’identité recto verso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enveloppes A5 timbrées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photocopie de l’attestation de recensement pour les jeunes de 16 à 17 ans et J.D.C pour les jeunes de 17 à 25 ans.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photocopie d’un justificatif de domicile</a:t>
            </a:r>
          </a:p>
          <a:p>
            <a:pPr marL="0" indent="0"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sz="1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le mineur ou demandeur habitant chez un particulier (parent, ami ….)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Photocopie d’un justificatif d’identité au nom de la personne qui l’héberge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Lettre signée certifiant que le demandeur réside chez elle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Photocopie d’un justificatif de domicile récent (moins de 3 mois) au nom de la personne qui l’héberge.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conditions de règlement sont à déterminer à la signature de votre contrat.</a:t>
            </a:r>
          </a:p>
          <a:p>
            <a:pPr marL="0" indent="0"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311637" y="3747758"/>
            <a:ext cx="5903890" cy="3110242"/>
          </a:xfr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lnSpc>
                <a:spcPct val="0"/>
              </a:lnSpc>
              <a:buNone/>
            </a:pPr>
            <a:endParaRPr lang="fr-FR" sz="1401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50000"/>
              </a:lnSpc>
              <a:buNone/>
            </a:pPr>
            <a:r>
              <a:rPr lang="fr-FR" sz="140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Présence au bureau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fr-FR" sz="140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fr-FR" sz="140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horaires de code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fr-FR" sz="1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(début de séance / durée 1 Heure)</a:t>
            </a:r>
          </a:p>
          <a:p>
            <a:pPr marL="0" indent="0" algn="ctr">
              <a:lnSpc>
                <a:spcPct val="50000"/>
              </a:lnSpc>
              <a:buNone/>
            </a:pPr>
            <a:endParaRPr lang="fr-FR" sz="12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Lundi : fermeture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Mardi : 18h00 à 19h00 EN SALLE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Mercredi : 14h00 à 15h00 EN SALLE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Jeudi : 18h00 à 19h00 EN SALLE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Vendredi : 18h00 à 19h00 EN SALLE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Samedi :PAS DE CODE</a:t>
            </a:r>
            <a:endParaRPr lang="fr-FR" sz="100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sz="100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Siret n° 39219438700024                                                                   N° agrément 1801698050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" t="2975" r="1682" b="3819"/>
          <a:stretch/>
        </p:blipFill>
        <p:spPr>
          <a:xfrm>
            <a:off x="6330469" y="5"/>
            <a:ext cx="5866226" cy="374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48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71122" y="139055"/>
            <a:ext cx="5865254" cy="64136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1401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Prestations complémentaires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Livre de code				               13 €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Accès Pack web (validité 6 mois)			               35 €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fr-FR" sz="1200" dirty="0">
                <a:latin typeface="Tahoma"/>
                <a:ea typeface="Tahoma"/>
                <a:cs typeface="Tahoma"/>
              </a:rPr>
              <a:t>Heure de conduite nécessaire au-delà du minimum obligatoire	          44,00 €</a:t>
            </a:r>
          </a:p>
          <a:p>
            <a:pPr marL="0" indent="0"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sz="1401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Tous nos tarifs de formation</a:t>
            </a:r>
            <a:endParaRPr lang="fr-FR" sz="140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Frais de dossier 				              70 € (</a:t>
            </a:r>
            <a:r>
              <a:rPr lang="fr-FR" sz="1000" dirty="0">
                <a:latin typeface="Tahoma"/>
                <a:ea typeface="Tahoma"/>
                <a:cs typeface="Tahoma"/>
              </a:rPr>
              <a:t>comprenant la création du dossier dans l’ANTS 35 € et le kit </a:t>
            </a:r>
            <a:r>
              <a:rPr lang="fr-FR" sz="1000" dirty="0" err="1">
                <a:latin typeface="Tahoma"/>
                <a:ea typeface="Tahoma"/>
                <a:cs typeface="Tahoma"/>
              </a:rPr>
              <a:t>pedagogique</a:t>
            </a:r>
            <a:r>
              <a:rPr lang="fr-FR" sz="1000" dirty="0">
                <a:latin typeface="Tahoma"/>
                <a:ea typeface="Tahoma"/>
                <a:cs typeface="Tahoma"/>
              </a:rPr>
              <a:t> 35 € )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Forfait code (validité 6 mois)		                                200 €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Heure de code ( à l’unité si pas de forfait) 		              10 €	              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Heure de conduite 				          44,00 €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Heure d’évaluation à la conduite			          44,00 €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Présentation et accompagnement à l’examen conduite	              40 €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Rendez-vous pédagogique (conduite et salle) 		              84 €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Rendez-vous préalable 	conduite accompagnée (2 Heures)	              84 €</a:t>
            </a:r>
          </a:p>
          <a:p>
            <a:pPr marL="228600" indent="-228600"/>
            <a:r>
              <a:rPr lang="fr-FR" sz="1200" dirty="0">
                <a:solidFill>
                  <a:srgbClr val="C00000"/>
                </a:solidFill>
                <a:latin typeface="Georgia"/>
                <a:ea typeface="Tahoma"/>
                <a:cs typeface="Tahoma"/>
              </a:rPr>
              <a:t>TOUTES LES PRESTATIONS COMPLEMENTAIRES SONT AU MEME TARIF QU’AU DEPART DE LA FORMATION.</a:t>
            </a:r>
          </a:p>
          <a:p>
            <a:pPr marL="228600" indent="-228600"/>
            <a:r>
              <a:rPr lang="fr-FR" sz="1200" dirty="0">
                <a:latin typeface="Tahoma"/>
                <a:ea typeface="Tahoma"/>
                <a:cs typeface="Tahoma"/>
              </a:rPr>
              <a:t>Redevance de l’épreuve théorique générale 		          30,00 €                                            </a:t>
            </a:r>
          </a:p>
          <a:p>
            <a:pPr marL="0" indent="0">
              <a:buNone/>
            </a:pPr>
            <a:r>
              <a:rPr lang="fr-F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(Payable à SGS ou LA POSTE)</a:t>
            </a:r>
          </a:p>
          <a:p>
            <a:pPr marL="0" indent="0">
              <a:buNone/>
            </a:pPr>
            <a:r>
              <a:rPr lang="fr-F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prestations seront facturées au tarif en vigueur le jour de l’inscription</a:t>
            </a:r>
          </a:p>
          <a:p>
            <a:pPr marL="0" indent="0" algn="ctr">
              <a:buNone/>
            </a:pPr>
            <a:r>
              <a:rPr lang="fr-F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Toute absence à une leçon de conduite devra être justifiée.</a:t>
            </a:r>
            <a:endParaRPr lang="fr-FR" sz="1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fr-FR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/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/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515" y="139055"/>
            <a:ext cx="5914438" cy="6413679"/>
          </a:xfrm>
          <a:prstGeom prst="rect">
            <a:avLst/>
          </a:prstGeom>
        </p:spPr>
        <p:txBody>
          <a:bodyPr vert="horz" lIns="91440" tIns="45721" rIns="91440" bIns="4572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r-FR" sz="1401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Formation code et conduite permis B</a:t>
            </a:r>
            <a:r>
              <a:rPr lang="fr-FR" sz="140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Frais de dossier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Forfait code ( validité 6 mois)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de conduite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Formation à la conduite et théorie de la mécanique :  20 heures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Présentation et accompagnement à l’examen de conduite </a:t>
            </a:r>
          </a:p>
          <a:p>
            <a:pPr marL="0" indent="0">
              <a:lnSpc>
                <a:spcPct val="50000"/>
              </a:lnSpc>
              <a:buNone/>
            </a:pPr>
            <a:endParaRPr lang="fr-F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1401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Option conduite accompagnée à partir de 15 ans</a:t>
            </a:r>
            <a:r>
              <a:rPr lang="fr-FR" sz="140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tarifs sont identiques aux formations code et conduite.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prestations supplémentaires correspondent </a:t>
            </a:r>
            <a:r>
              <a:rPr lang="fr-FR" sz="1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 suivi pédagogique complémentaire et obligatoire.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Heures de rendez-vous préalable 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fr-F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</a:t>
            </a: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RDV pédagogique après 1000 km ( conduite + salle )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fr-F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RDV pédagogique après 3000 km (conduite + salle)</a:t>
            </a:r>
          </a:p>
          <a:p>
            <a:pPr marL="0" indent="0">
              <a:lnSpc>
                <a:spcPct val="50000"/>
              </a:lnSpc>
              <a:buNone/>
            </a:pPr>
            <a:endParaRPr lang="fr-F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1401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Option conduite supervisée à partir de 18 ans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Cette solution permet de réaliser des économies en évitant de prendre des heures de conduite supplémentaires en cas de premier échec à l’examen ou de niveau trop faible pour se présenter l’examen de conduite.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C’est le même principe que la conduite accompagnée, mais pour les personnes qui ont plus de 18 ans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Heures de rendez-vous préalable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 de kilométrage minimum et pas de durée imposée.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401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891" y="6552734"/>
            <a:ext cx="5921062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100" b="1" dirty="0">
                <a:latin typeface="Tahoma"/>
                <a:ea typeface="Tahoma"/>
                <a:cs typeface="Tahoma"/>
              </a:rPr>
              <a:t>Tarif au 1ER OCTOBRE 2024– TVA 20% et TVA 5,5% comprises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568119" y="139056"/>
            <a:ext cx="1192695" cy="4108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1234,00 €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879851" y="2345542"/>
            <a:ext cx="777777" cy="4108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dirty="0"/>
              <a:t>252 €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879851" y="4317173"/>
            <a:ext cx="777777" cy="4108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 dirty="0"/>
              <a:t>84 €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271122" y="6602102"/>
            <a:ext cx="5921062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100" b="1" dirty="0">
                <a:latin typeface="Tahoma"/>
                <a:ea typeface="Tahoma"/>
                <a:cs typeface="Tahoma"/>
              </a:rPr>
              <a:t>Tarif au 1er OCTOBRE 2024– TVA 20% et TVA 5,5% comprises</a:t>
            </a:r>
          </a:p>
        </p:txBody>
      </p:sp>
    </p:spTree>
    <p:extLst>
      <p:ext uri="{BB962C8B-B14F-4D97-AF65-F5344CB8AC3E}">
        <p14:creationId xmlns:p14="http://schemas.microsoft.com/office/powerpoint/2010/main" val="1428110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622</Words>
  <Application>Microsoft Office PowerPoint</Application>
  <PresentationFormat>Grand écran</PresentationFormat>
  <Paragraphs>75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Tahoma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PC -780BSG3</cp:lastModifiedBy>
  <cp:revision>68</cp:revision>
  <cp:lastPrinted>2015-09-17T16:48:11Z</cp:lastPrinted>
  <dcterms:created xsi:type="dcterms:W3CDTF">2015-09-15T08:11:35Z</dcterms:created>
  <dcterms:modified xsi:type="dcterms:W3CDTF">2024-09-30T16:15:56Z</dcterms:modified>
</cp:coreProperties>
</file>